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72" r:id="rId3"/>
    <p:sldId id="478" r:id="rId4"/>
    <p:sldId id="476" r:id="rId5"/>
    <p:sldId id="475" r:id="rId6"/>
    <p:sldId id="4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04" userDrawn="1">
          <p15:clr>
            <a:srgbClr val="A4A3A4"/>
          </p15:clr>
        </p15:guide>
        <p15:guide id="3" orient="horz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0" y="62"/>
      </p:cViewPr>
      <p:guideLst>
        <p:guide pos="4104"/>
        <p:guide orient="horz"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92C32-135C-4013-9ED1-D1454EB4C85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52C60-F25A-46EE-8A69-3600AFB7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2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4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6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A781413C-9C1F-4D4B-9633-B8BBC313EDF2}"/>
              </a:ext>
            </a:extLst>
          </p:cNvPr>
          <p:cNvSpPr/>
          <p:nvPr/>
        </p:nvSpPr>
        <p:spPr>
          <a:xfrm>
            <a:off x="199428" y="6531935"/>
            <a:ext cx="5588001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IN" baseline="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Aries Sun Technologies</a:t>
            </a:r>
            <a:r>
              <a:rPr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Confidential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33B6E-F41E-479D-923C-D3341CD4A281}"/>
              </a:ext>
            </a:extLst>
          </p:cNvPr>
          <p:cNvSpPr txBox="1"/>
          <p:nvPr/>
        </p:nvSpPr>
        <p:spPr>
          <a:xfrm>
            <a:off x="11592063" y="6541079"/>
            <a:ext cx="381000" cy="280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833C41C-0D19-4AFC-9ECB-0CBEF8C4B3C9}" type="slidenum">
              <a:rPr kumimoji="0" lang="en-IN" sz="1200" b="0" i="0" u="none" strike="noStrike" cap="none" spc="0" normalizeH="0" baseline="0" smtClean="0">
                <a:ln>
                  <a:noFill/>
                </a:ln>
                <a:solidFill>
                  <a:srgbClr val="009DE0"/>
                </a:solidFill>
                <a:effectLst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Gill Sans"/>
              </a:rPr>
              <a:pPr marL="0" marR="0" indent="0" algn="ctr" defTabSz="5461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IN" sz="1200" b="0" i="0" u="none" strike="noStrike" cap="none" spc="0" normalizeH="0" baseline="0" dirty="0">
              <a:ln>
                <a:noFill/>
              </a:ln>
              <a:solidFill>
                <a:srgbClr val="009DE0"/>
              </a:solidFill>
              <a:effectLst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BCD37-7539-D9E2-2939-3DCABF683E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43" y="36075"/>
            <a:ext cx="1690219" cy="11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9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923" y="1951421"/>
            <a:ext cx="6039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solidFill>
                  <a:srgbClr val="FFFFFF"/>
                </a:solidFill>
                <a:effectLst/>
                <a:latin typeface="Livvic" pitchFamily="2" charset="0"/>
              </a:rPr>
              <a:t>Providing state of the art solutions for a technology-driven world.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7F794-0FB7-F3DC-CCB3-E007B4320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85" y="1951421"/>
            <a:ext cx="2935230" cy="2005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4F3E3-43C1-0969-6D6C-9875CF1D9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1913"/>
            <a:ext cx="6985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8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The vision paradigm – Mobile Application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5" name="Picture 14" descr="C:\Users\admin\Downloads\Screenshot_2019-02-14-12-40-41-286_com.innefu.aivis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 bwMode="auto">
          <a:xfrm>
            <a:off x="9020908" y="1332311"/>
            <a:ext cx="1229516" cy="2422004"/>
          </a:xfrm>
          <a:prstGeom prst="rect">
            <a:avLst/>
          </a:prstGeom>
          <a:noFill/>
          <a:ln>
            <a:solidFill>
              <a:srgbClr val="0192DD"/>
            </a:solidFill>
          </a:ln>
        </p:spPr>
      </p:pic>
      <p:pic>
        <p:nvPicPr>
          <p:cNvPr id="16" name="Picture 15" descr="C:\Users\admin\AppData\Local\Microsoft\Windows\INetCache\Content.Word\Screenshot_2019-01-15-18-04-47-063_com.innefu.aivis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 bwMode="auto">
          <a:xfrm>
            <a:off x="10782692" y="1332311"/>
            <a:ext cx="1227190" cy="2422004"/>
          </a:xfrm>
          <a:prstGeom prst="rect">
            <a:avLst/>
          </a:prstGeom>
          <a:noFill/>
          <a:ln>
            <a:solidFill>
              <a:srgbClr val="0192DD"/>
            </a:solidFill>
          </a:ln>
        </p:spPr>
      </p:pic>
      <p:pic>
        <p:nvPicPr>
          <p:cNvPr id="17" name="Picture 16" descr="C:\Users\admin\AppData\Local\Microsoft\Windows\INetCache\Content.Word\Screenshot_2019-01-15-18-31-43-028_com.innefu.aivis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7"/>
          <a:stretch/>
        </p:blipFill>
        <p:spPr bwMode="auto">
          <a:xfrm>
            <a:off x="9023234" y="4283263"/>
            <a:ext cx="1227190" cy="2456940"/>
          </a:xfrm>
          <a:prstGeom prst="rect">
            <a:avLst/>
          </a:prstGeom>
          <a:noFill/>
          <a:ln>
            <a:solidFill>
              <a:srgbClr val="0192DD"/>
            </a:solidFill>
          </a:ln>
        </p:spPr>
      </p:pic>
      <p:pic>
        <p:nvPicPr>
          <p:cNvPr id="18" name="Picture 17" descr="C:\Users\admin\AppData\Local\Microsoft\Windows\INetCache\Content.Word\Screenshot_2019-01-16-13-18-11-965_com.innefu.aivision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1"/>
          <a:stretch/>
        </p:blipFill>
        <p:spPr bwMode="auto">
          <a:xfrm>
            <a:off x="10782692" y="4283263"/>
            <a:ext cx="1227190" cy="2456940"/>
          </a:xfrm>
          <a:prstGeom prst="rect">
            <a:avLst/>
          </a:prstGeom>
          <a:noFill/>
          <a:ln>
            <a:solidFill>
              <a:srgbClr val="0192DD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3151" y="1377172"/>
            <a:ext cx="81050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Android Based Mobile Application with ability to create criminal record by capturing different textual (form based) and facial image data of the criminals and amalgamate them to create a unique criminal record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Some indicative features include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Comprehensive search functionality including </a:t>
            </a:r>
            <a:r>
              <a:rPr lang="en-US" b="1" dirty="0"/>
              <a:t>Facial Recognition based image search</a:t>
            </a:r>
            <a:r>
              <a:rPr lang="en-US" dirty="0"/>
              <a:t> and advanced search options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View </a:t>
            </a:r>
            <a:r>
              <a:rPr lang="en-US" b="1" dirty="0"/>
              <a:t>Top Risk Areas / Hotspots by District/PS </a:t>
            </a:r>
            <a:r>
              <a:rPr lang="en-US" dirty="0"/>
              <a:t>etc.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View </a:t>
            </a:r>
            <a:r>
              <a:rPr lang="en-US" b="1" dirty="0"/>
              <a:t>Top offenders in an Area </a:t>
            </a:r>
            <a:r>
              <a:rPr lang="en-US" dirty="0"/>
              <a:t>or Police Station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Perform </a:t>
            </a:r>
            <a:r>
              <a:rPr lang="en-US" b="1" dirty="0"/>
              <a:t>Crime and Criminal Investigations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Link Associates with a Criminal, Link FIRs with a Criminal, Link Criminals with Gangs etc.</a:t>
            </a:r>
          </a:p>
          <a:p>
            <a:pPr marL="742950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Create a Criminal, Gang and FIR Record – using mobile app or sync with Police database like CCTNS or Criminal Dossier system etc.</a:t>
            </a:r>
          </a:p>
        </p:txBody>
      </p:sp>
    </p:spTree>
    <p:extLst>
      <p:ext uri="{BB962C8B-B14F-4D97-AF65-F5344CB8AC3E}">
        <p14:creationId xmlns:p14="http://schemas.microsoft.com/office/powerpoint/2010/main" val="45530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Top Risk Areas under District / P.S. and Crime Hotspots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36" y="1530850"/>
            <a:ext cx="2904949" cy="4696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42" y="1530851"/>
            <a:ext cx="2904949" cy="469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7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Top Offenders in the Area/Police Station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50" y="1531981"/>
            <a:ext cx="2066954" cy="44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9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FRS – Facial Recognition based Search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96" y="1530848"/>
            <a:ext cx="2067477" cy="4479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66" y="1530848"/>
            <a:ext cx="2066958" cy="44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8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Perform Crime and Criminal Investigations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94" y="1530848"/>
            <a:ext cx="2066958" cy="44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15" y="1531981"/>
            <a:ext cx="2066954" cy="44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926" y="1531981"/>
            <a:ext cx="2066954" cy="44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0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169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Livvic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Puneet Bhambri</cp:lastModifiedBy>
  <cp:revision>483</cp:revision>
  <dcterms:created xsi:type="dcterms:W3CDTF">2018-05-03T04:06:02Z</dcterms:created>
  <dcterms:modified xsi:type="dcterms:W3CDTF">2024-01-10T10:53:24Z</dcterms:modified>
</cp:coreProperties>
</file>