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88" r:id="rId3"/>
    <p:sldId id="489" r:id="rId4"/>
    <p:sldId id="490" r:id="rId5"/>
    <p:sldId id="491" r:id="rId6"/>
    <p:sldId id="492" r:id="rId7"/>
    <p:sldId id="49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104" userDrawn="1">
          <p15:clr>
            <a:srgbClr val="A4A3A4"/>
          </p15:clr>
        </p15:guide>
        <p15:guide id="3" orient="horz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0" y="62"/>
      </p:cViewPr>
      <p:guideLst>
        <p:guide pos="4104"/>
        <p:guide orient="horz" pos="4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92C32-135C-4013-9ED1-D1454EB4C85C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52C60-F25A-46EE-8A69-3600AFB7F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4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0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8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2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4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5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6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B524F1-DD7A-4242-A7FA-30E1AE795DF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51DA9-546F-4053-9E11-14EDB189C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6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A781413C-9C1F-4D4B-9633-B8BBC313EDF2}"/>
              </a:ext>
            </a:extLst>
          </p:cNvPr>
          <p:cNvSpPr/>
          <p:nvPr/>
        </p:nvSpPr>
        <p:spPr>
          <a:xfrm>
            <a:off x="199428" y="6531935"/>
            <a:ext cx="5588001" cy="271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1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r>
              <a:rPr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IN" baseline="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Aries Sun Technologies</a:t>
            </a:r>
            <a:r>
              <a:rPr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Confidential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33B6E-F41E-479D-923C-D3341CD4A281}"/>
              </a:ext>
            </a:extLst>
          </p:cNvPr>
          <p:cNvSpPr txBox="1"/>
          <p:nvPr/>
        </p:nvSpPr>
        <p:spPr>
          <a:xfrm>
            <a:off x="11592063" y="6541079"/>
            <a:ext cx="381000" cy="280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6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833C41C-0D19-4AFC-9ECB-0CBEF8C4B3C9}" type="slidenum">
              <a:rPr kumimoji="0" lang="en-IN" sz="1200" b="0" i="0" u="none" strike="noStrike" cap="none" spc="0" normalizeH="0" baseline="0" smtClean="0">
                <a:ln>
                  <a:noFill/>
                </a:ln>
                <a:solidFill>
                  <a:srgbClr val="009DE0"/>
                </a:solidFill>
                <a:effectLst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Gill Sans"/>
              </a:rPr>
              <a:pPr marL="0" marR="0" indent="0" algn="ctr" defTabSz="5461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IN" sz="1200" b="0" i="0" u="none" strike="noStrike" cap="none" spc="0" normalizeH="0" baseline="0" dirty="0">
              <a:ln>
                <a:noFill/>
              </a:ln>
              <a:solidFill>
                <a:srgbClr val="009DE0"/>
              </a:solidFill>
              <a:effectLst/>
              <a:uFillTx/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Gill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7BCD37-7539-D9E2-2939-3DCABF683E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843" y="36075"/>
            <a:ext cx="1690219" cy="11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9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923" y="1951421"/>
            <a:ext cx="60392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i="0" dirty="0">
                <a:solidFill>
                  <a:srgbClr val="FFFFFF"/>
                </a:solidFill>
                <a:effectLst/>
                <a:latin typeface="Livvic" pitchFamily="2" charset="0"/>
              </a:rPr>
              <a:t>Providing state of the art solutions for a technology-driven world.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7F794-0FB7-F3DC-CCB3-E007B4320F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285" y="1951421"/>
            <a:ext cx="2935230" cy="2005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4F3E3-43C1-0969-6D6C-9875CF1D9B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" y="1909"/>
            <a:ext cx="6985732" cy="68580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533ACF7E-243D-AEE4-752B-12ED0EB4D116}"/>
              </a:ext>
            </a:extLst>
          </p:cNvPr>
          <p:cNvSpPr txBox="1">
            <a:spLocks/>
          </p:cNvSpPr>
          <p:nvPr/>
        </p:nvSpPr>
        <p:spPr>
          <a:xfrm>
            <a:off x="431923" y="4837227"/>
            <a:ext cx="6508281" cy="62773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 algn="l">
              <a:lnSpc>
                <a:spcPct val="100000"/>
              </a:lnSpc>
              <a:spcBef>
                <a:spcPts val="95"/>
              </a:spcBef>
            </a:pPr>
            <a:r>
              <a:rPr lang="en-IN" sz="4000" b="1" dirty="0">
                <a:solidFill>
                  <a:srgbClr val="FFFFFF"/>
                </a:solidFill>
                <a:latin typeface="Livvic" pitchFamily="2" charset="0"/>
                <a:ea typeface="+mn-ea"/>
                <a:cs typeface="+mn-cs"/>
              </a:rPr>
              <a:t>Virtual Police Booth</a:t>
            </a:r>
          </a:p>
        </p:txBody>
      </p:sp>
    </p:spTree>
    <p:extLst>
      <p:ext uri="{BB962C8B-B14F-4D97-AF65-F5344CB8AC3E}">
        <p14:creationId xmlns:p14="http://schemas.microsoft.com/office/powerpoint/2010/main" val="336018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Introduction to Virtual Police Booth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151" y="1377172"/>
            <a:ext cx="11446126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dirty="0"/>
              <a:t>An</a:t>
            </a:r>
            <a:r>
              <a:rPr lang="en-US" spc="-30" dirty="0"/>
              <a:t> </a:t>
            </a:r>
            <a:r>
              <a:rPr lang="en-US" spc="-10" dirty="0"/>
              <a:t>interactive</a:t>
            </a:r>
            <a:r>
              <a:rPr lang="en-US" spc="-15" dirty="0"/>
              <a:t> </a:t>
            </a:r>
            <a:r>
              <a:rPr lang="en-US" spc="-10" dirty="0"/>
              <a:t>information</a:t>
            </a:r>
            <a:r>
              <a:rPr lang="en-US" spc="-15" dirty="0"/>
              <a:t> </a:t>
            </a:r>
            <a:r>
              <a:rPr lang="en-US" dirty="0"/>
              <a:t>kiosk</a:t>
            </a:r>
            <a:r>
              <a:rPr lang="en-US" spc="-25" dirty="0"/>
              <a:t> </a:t>
            </a:r>
            <a:r>
              <a:rPr lang="en-US" dirty="0"/>
              <a:t>with</a:t>
            </a:r>
            <a:r>
              <a:rPr lang="en-US" spc="-15" dirty="0"/>
              <a:t> </a:t>
            </a:r>
            <a:r>
              <a:rPr lang="en-US" dirty="0"/>
              <a:t>touch</a:t>
            </a:r>
            <a:r>
              <a:rPr lang="en-US" spc="-15" dirty="0"/>
              <a:t> </a:t>
            </a:r>
            <a:r>
              <a:rPr lang="en-US" dirty="0"/>
              <a:t>&amp;</a:t>
            </a:r>
            <a:r>
              <a:rPr lang="en-US" spc="-30" dirty="0"/>
              <a:t> </a:t>
            </a:r>
            <a:r>
              <a:rPr lang="en-US" spc="-10" dirty="0"/>
              <a:t>multi-</a:t>
            </a:r>
            <a:r>
              <a:rPr lang="en-US" dirty="0"/>
              <a:t>lingual</a:t>
            </a:r>
            <a:r>
              <a:rPr lang="en-US" spc="-5" dirty="0"/>
              <a:t> </a:t>
            </a:r>
            <a:r>
              <a:rPr lang="en-US" spc="-10" dirty="0"/>
              <a:t>support.</a:t>
            </a: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dirty="0"/>
              <a:t>For</a:t>
            </a:r>
            <a:r>
              <a:rPr lang="en-US" spc="-45" dirty="0"/>
              <a:t> </a:t>
            </a:r>
            <a:r>
              <a:rPr lang="en-US" dirty="0"/>
              <a:t>verticals</a:t>
            </a:r>
            <a:r>
              <a:rPr lang="en-US" spc="-45" dirty="0"/>
              <a:t> </a:t>
            </a:r>
            <a:r>
              <a:rPr lang="en-US" dirty="0"/>
              <a:t>lodging</a:t>
            </a:r>
            <a:r>
              <a:rPr lang="en-US" spc="-25" dirty="0"/>
              <a:t> </a:t>
            </a:r>
            <a:r>
              <a:rPr lang="en-US" dirty="0"/>
              <a:t>of</a:t>
            </a:r>
            <a:r>
              <a:rPr lang="en-US" spc="-45" dirty="0"/>
              <a:t> </a:t>
            </a:r>
            <a:r>
              <a:rPr lang="en-US" spc="-10" dirty="0"/>
              <a:t>complaints.</a:t>
            </a: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dirty="0"/>
              <a:t>For</a:t>
            </a:r>
            <a:r>
              <a:rPr lang="en-US" spc="-55" dirty="0"/>
              <a:t> </a:t>
            </a:r>
            <a:r>
              <a:rPr lang="en-US" dirty="0"/>
              <a:t>citizen</a:t>
            </a:r>
            <a:r>
              <a:rPr lang="en-US" spc="-30" dirty="0"/>
              <a:t> </a:t>
            </a:r>
            <a:r>
              <a:rPr lang="en-US" dirty="0"/>
              <a:t>to</a:t>
            </a:r>
            <a:r>
              <a:rPr lang="en-US" spc="-55" dirty="0"/>
              <a:t> </a:t>
            </a:r>
            <a:r>
              <a:rPr lang="en-US" spc="-10" dirty="0"/>
              <a:t>interaction</a:t>
            </a:r>
            <a:r>
              <a:rPr lang="en-US" spc="-35" dirty="0"/>
              <a:t> </a:t>
            </a:r>
            <a:r>
              <a:rPr lang="en-US" dirty="0"/>
              <a:t>with</a:t>
            </a:r>
            <a:r>
              <a:rPr lang="en-US" spc="-35" dirty="0"/>
              <a:t> </a:t>
            </a:r>
            <a:r>
              <a:rPr lang="en-US" dirty="0"/>
              <a:t>Police</a:t>
            </a:r>
            <a:r>
              <a:rPr lang="en-US" spc="-35" dirty="0"/>
              <a:t> </a:t>
            </a:r>
            <a:r>
              <a:rPr lang="en-US" spc="-10" dirty="0"/>
              <a:t>Department</a:t>
            </a:r>
            <a:r>
              <a:rPr lang="en-US" spc="-50" dirty="0"/>
              <a:t> </a:t>
            </a:r>
            <a:r>
              <a:rPr lang="en-US" dirty="0"/>
              <a:t>without</a:t>
            </a:r>
            <a:r>
              <a:rPr lang="en-US" spc="-35" dirty="0"/>
              <a:t> </a:t>
            </a:r>
            <a:r>
              <a:rPr lang="en-US" dirty="0"/>
              <a:t>visiting</a:t>
            </a:r>
            <a:r>
              <a:rPr lang="en-US" spc="-45" dirty="0"/>
              <a:t> </a:t>
            </a:r>
            <a:r>
              <a:rPr lang="en-US" spc="-20" dirty="0"/>
              <a:t>one.</a:t>
            </a: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dirty="0"/>
              <a:t>For</a:t>
            </a:r>
            <a:r>
              <a:rPr lang="en-US" spc="-50" dirty="0"/>
              <a:t> </a:t>
            </a:r>
            <a:r>
              <a:rPr lang="en-US" spc="-10" dirty="0"/>
              <a:t>instantly</a:t>
            </a:r>
            <a:r>
              <a:rPr lang="en-US" spc="-40" dirty="0"/>
              <a:t> </a:t>
            </a:r>
            <a:r>
              <a:rPr lang="en-US" dirty="0"/>
              <a:t>requesting</a:t>
            </a:r>
            <a:r>
              <a:rPr lang="en-US" spc="-30" dirty="0"/>
              <a:t> </a:t>
            </a:r>
            <a:r>
              <a:rPr lang="en-US" spc="-10" dirty="0"/>
              <a:t>assistance</a:t>
            </a:r>
            <a:r>
              <a:rPr lang="en-US" spc="-60" dirty="0"/>
              <a:t> </a:t>
            </a:r>
            <a:r>
              <a:rPr lang="en-US" dirty="0"/>
              <a:t>by</a:t>
            </a:r>
            <a:r>
              <a:rPr lang="en-US" spc="-35" dirty="0"/>
              <a:t> </a:t>
            </a:r>
            <a:r>
              <a:rPr lang="en-US" dirty="0"/>
              <a:t>calling</a:t>
            </a:r>
            <a:r>
              <a:rPr lang="en-US" spc="-25" dirty="0"/>
              <a:t> </a:t>
            </a:r>
            <a:r>
              <a:rPr lang="en-US" dirty="0"/>
              <a:t>the</a:t>
            </a:r>
            <a:r>
              <a:rPr lang="en-US" spc="-50" dirty="0"/>
              <a:t> </a:t>
            </a:r>
            <a:r>
              <a:rPr lang="en-US" dirty="0"/>
              <a:t>remote</a:t>
            </a:r>
            <a:r>
              <a:rPr lang="en-US" spc="-35" dirty="0"/>
              <a:t> </a:t>
            </a:r>
            <a:r>
              <a:rPr lang="en-US" dirty="0"/>
              <a:t>police</a:t>
            </a:r>
            <a:r>
              <a:rPr lang="en-US" spc="-25" dirty="0"/>
              <a:t> </a:t>
            </a:r>
            <a:r>
              <a:rPr lang="en-US" spc="-10" dirty="0"/>
              <a:t>control</a:t>
            </a:r>
            <a:r>
              <a:rPr lang="en-US" spc="-45" dirty="0"/>
              <a:t> </a:t>
            </a:r>
            <a:r>
              <a:rPr lang="en-US" dirty="0"/>
              <a:t>over</a:t>
            </a:r>
            <a:r>
              <a:rPr lang="en-US" spc="-50" dirty="0"/>
              <a:t> </a:t>
            </a:r>
            <a:r>
              <a:rPr lang="en-US" spc="-10" dirty="0"/>
              <a:t>audio/video.</a:t>
            </a: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pc="-10" dirty="0"/>
              <a:t>Registering</a:t>
            </a:r>
            <a:r>
              <a:rPr lang="en-US" spc="-30" dirty="0"/>
              <a:t> </a:t>
            </a:r>
            <a:r>
              <a:rPr lang="en-US" dirty="0"/>
              <a:t>the</a:t>
            </a:r>
            <a:r>
              <a:rPr lang="en-US" spc="-50" dirty="0"/>
              <a:t> </a:t>
            </a:r>
            <a:r>
              <a:rPr lang="en-US" dirty="0"/>
              <a:t>complaint</a:t>
            </a:r>
            <a:r>
              <a:rPr lang="en-US" spc="-45" dirty="0"/>
              <a:t> </a:t>
            </a:r>
            <a:r>
              <a:rPr lang="en-US" dirty="0"/>
              <a:t>through</a:t>
            </a:r>
            <a:r>
              <a:rPr lang="en-US" spc="-35" dirty="0"/>
              <a:t> </a:t>
            </a:r>
            <a:r>
              <a:rPr lang="en-US" dirty="0"/>
              <a:t>virtual</a:t>
            </a:r>
            <a:r>
              <a:rPr lang="en-US" spc="-50" dirty="0"/>
              <a:t> </a:t>
            </a:r>
            <a:r>
              <a:rPr lang="en-US" dirty="0"/>
              <a:t>police</a:t>
            </a:r>
            <a:r>
              <a:rPr lang="en-US" spc="-25" dirty="0"/>
              <a:t> </a:t>
            </a:r>
            <a:r>
              <a:rPr lang="en-US" spc="-10" dirty="0"/>
              <a:t>booth.</a:t>
            </a: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dirty="0"/>
              <a:t>Option</a:t>
            </a:r>
            <a:r>
              <a:rPr lang="en-US" spc="-35" dirty="0"/>
              <a:t> </a:t>
            </a:r>
            <a:r>
              <a:rPr lang="en-US" dirty="0"/>
              <a:t>to</a:t>
            </a:r>
            <a:r>
              <a:rPr lang="en-US" spc="-50" dirty="0"/>
              <a:t> </a:t>
            </a:r>
            <a:r>
              <a:rPr lang="en-US" dirty="0"/>
              <a:t>upload</a:t>
            </a:r>
            <a:r>
              <a:rPr lang="en-US" spc="-35" dirty="0"/>
              <a:t> </a:t>
            </a:r>
            <a:r>
              <a:rPr lang="en-US" dirty="0"/>
              <a:t>necessary</a:t>
            </a:r>
            <a:r>
              <a:rPr lang="en-US" spc="-60" dirty="0"/>
              <a:t> </a:t>
            </a:r>
            <a:r>
              <a:rPr lang="en-US" dirty="0"/>
              <a:t>documents</a:t>
            </a:r>
            <a:r>
              <a:rPr lang="en-US" spc="-55" dirty="0"/>
              <a:t> </a:t>
            </a:r>
            <a:r>
              <a:rPr lang="en-US" dirty="0"/>
              <a:t>with</a:t>
            </a:r>
            <a:r>
              <a:rPr lang="en-US" spc="-30" dirty="0"/>
              <a:t> </a:t>
            </a:r>
            <a:r>
              <a:rPr lang="en-US" dirty="0"/>
              <a:t>inbuilt</a:t>
            </a:r>
            <a:r>
              <a:rPr lang="en-US" spc="-35" dirty="0"/>
              <a:t> </a:t>
            </a:r>
            <a:r>
              <a:rPr lang="en-US" dirty="0"/>
              <a:t>HD</a:t>
            </a:r>
            <a:r>
              <a:rPr lang="en-US" spc="-45" dirty="0"/>
              <a:t> </a:t>
            </a:r>
            <a:r>
              <a:rPr lang="en-US" dirty="0"/>
              <a:t>Cam</a:t>
            </a:r>
            <a:r>
              <a:rPr lang="en-US" spc="-35" dirty="0"/>
              <a:t> </a:t>
            </a:r>
            <a:r>
              <a:rPr lang="en-US" spc="-10" dirty="0"/>
              <a:t>Scanner.</a:t>
            </a: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lang="en-US" dirty="0"/>
              <a:t>The</a:t>
            </a:r>
            <a:r>
              <a:rPr lang="en-US" spc="-25" dirty="0"/>
              <a:t> </a:t>
            </a:r>
            <a:r>
              <a:rPr lang="en-US" b="1" dirty="0">
                <a:latin typeface="Carlito"/>
                <a:cs typeface="Carlito"/>
              </a:rPr>
              <a:t>Virtual</a:t>
            </a:r>
            <a:r>
              <a:rPr lang="en-US" b="1" spc="-45" dirty="0">
                <a:latin typeface="Carlito"/>
                <a:cs typeface="Carlito"/>
              </a:rPr>
              <a:t> </a:t>
            </a:r>
            <a:r>
              <a:rPr lang="en-US" b="1" dirty="0">
                <a:latin typeface="Carlito"/>
                <a:cs typeface="Carlito"/>
              </a:rPr>
              <a:t>Police</a:t>
            </a:r>
            <a:r>
              <a:rPr lang="en-US" b="1" spc="-65" dirty="0">
                <a:latin typeface="Carlito"/>
                <a:cs typeface="Carlito"/>
              </a:rPr>
              <a:t> </a:t>
            </a:r>
            <a:r>
              <a:rPr lang="en-US" b="1" dirty="0">
                <a:latin typeface="Carlito"/>
                <a:cs typeface="Carlito"/>
              </a:rPr>
              <a:t>Booth</a:t>
            </a:r>
            <a:r>
              <a:rPr lang="en-US" b="1" spc="-40" dirty="0">
                <a:latin typeface="Carlito"/>
                <a:cs typeface="Carlito"/>
              </a:rPr>
              <a:t> </a:t>
            </a:r>
            <a:r>
              <a:rPr lang="en-US" spc="-10" dirty="0"/>
              <a:t>offers</a:t>
            </a:r>
            <a:r>
              <a:rPr lang="en-US" spc="-30" dirty="0"/>
              <a:t> </a:t>
            </a:r>
            <a:r>
              <a:rPr lang="en-US" dirty="0"/>
              <a:t>unique</a:t>
            </a:r>
            <a:r>
              <a:rPr lang="en-US" spc="-10" dirty="0"/>
              <a:t> three-in-</a:t>
            </a:r>
            <a:r>
              <a:rPr lang="en-US" dirty="0"/>
              <a:t>one</a:t>
            </a:r>
            <a:r>
              <a:rPr lang="en-US" spc="-15" dirty="0"/>
              <a:t> </a:t>
            </a:r>
            <a:r>
              <a:rPr lang="en-US" spc="-10" dirty="0"/>
              <a:t>functionality:</a:t>
            </a:r>
          </a:p>
          <a:p>
            <a:pPr marL="299085" marR="6985" indent="-287020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dirty="0"/>
              <a:t>It</a:t>
            </a:r>
            <a:r>
              <a:rPr lang="en-US" spc="275" dirty="0"/>
              <a:t> </a:t>
            </a:r>
            <a:r>
              <a:rPr lang="en-US" dirty="0"/>
              <a:t>can</a:t>
            </a:r>
            <a:r>
              <a:rPr lang="en-US" spc="290" dirty="0"/>
              <a:t> </a:t>
            </a:r>
            <a:r>
              <a:rPr lang="en-US" dirty="0"/>
              <a:t>be</a:t>
            </a:r>
            <a:r>
              <a:rPr lang="en-US" spc="300" dirty="0"/>
              <a:t> </a:t>
            </a:r>
            <a:r>
              <a:rPr lang="en-US" dirty="0"/>
              <a:t>used</a:t>
            </a:r>
            <a:r>
              <a:rPr lang="en-US" spc="300" dirty="0"/>
              <a:t> </a:t>
            </a:r>
            <a:r>
              <a:rPr lang="en-US" dirty="0"/>
              <a:t>to</a:t>
            </a:r>
            <a:r>
              <a:rPr lang="en-US" spc="285" dirty="0"/>
              <a:t> </a:t>
            </a:r>
            <a:r>
              <a:rPr lang="en-US" dirty="0">
                <a:solidFill>
                  <a:srgbClr val="C00000"/>
                </a:solidFill>
              </a:rPr>
              <a:t>advertise</a:t>
            </a:r>
            <a:r>
              <a:rPr lang="en-US" spc="29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about</a:t>
            </a:r>
            <a:r>
              <a:rPr lang="en-US" spc="28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pressing</a:t>
            </a:r>
            <a:r>
              <a:rPr lang="en-US" spc="290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issues</a:t>
            </a:r>
            <a:r>
              <a:rPr lang="en-US" spc="290" dirty="0">
                <a:solidFill>
                  <a:srgbClr val="C00000"/>
                </a:solidFill>
              </a:rPr>
              <a:t> </a:t>
            </a:r>
            <a:r>
              <a:rPr lang="en-US" dirty="0"/>
              <a:t>of</a:t>
            </a:r>
            <a:r>
              <a:rPr lang="en-US" spc="280" dirty="0"/>
              <a:t> </a:t>
            </a:r>
            <a:r>
              <a:rPr lang="en-US" dirty="0"/>
              <a:t>the</a:t>
            </a:r>
            <a:r>
              <a:rPr lang="en-US" spc="300" dirty="0"/>
              <a:t> </a:t>
            </a:r>
            <a:r>
              <a:rPr lang="en-US" dirty="0"/>
              <a:t>society</a:t>
            </a:r>
            <a:r>
              <a:rPr lang="en-US" spc="290" dirty="0"/>
              <a:t> </a:t>
            </a:r>
            <a:r>
              <a:rPr lang="en-US" dirty="0"/>
              <a:t>and</a:t>
            </a:r>
            <a:r>
              <a:rPr lang="en-US" spc="300" dirty="0"/>
              <a:t> </a:t>
            </a:r>
            <a:r>
              <a:rPr lang="en-US" dirty="0"/>
              <a:t>also</a:t>
            </a:r>
            <a:r>
              <a:rPr lang="en-US" spc="285" dirty="0"/>
              <a:t> </a:t>
            </a:r>
            <a:r>
              <a:rPr lang="en-US" dirty="0"/>
              <a:t>will</a:t>
            </a:r>
            <a:r>
              <a:rPr lang="en-US" spc="295" dirty="0"/>
              <a:t> </a:t>
            </a:r>
            <a:r>
              <a:rPr lang="en-US" dirty="0"/>
              <a:t>help</a:t>
            </a:r>
            <a:r>
              <a:rPr lang="en-US" spc="290" dirty="0"/>
              <a:t> </a:t>
            </a:r>
            <a:r>
              <a:rPr lang="en-US" spc="-25" dirty="0"/>
              <a:t>to </a:t>
            </a:r>
            <a:r>
              <a:rPr lang="en-US" dirty="0"/>
              <a:t>spread</a:t>
            </a:r>
            <a:r>
              <a:rPr lang="en-US" spc="-55" dirty="0"/>
              <a:t> </a:t>
            </a:r>
            <a:r>
              <a:rPr lang="en-US" spc="-10" dirty="0"/>
              <a:t>awareness</a:t>
            </a:r>
            <a:r>
              <a:rPr lang="en-US" spc="-50" dirty="0"/>
              <a:t> </a:t>
            </a:r>
            <a:r>
              <a:rPr lang="en-US" dirty="0"/>
              <a:t>about</a:t>
            </a:r>
            <a:r>
              <a:rPr lang="en-US" spc="-60" dirty="0"/>
              <a:t> </a:t>
            </a:r>
            <a:r>
              <a:rPr lang="en-US" dirty="0"/>
              <a:t>any</a:t>
            </a:r>
            <a:r>
              <a:rPr lang="en-US" spc="-50" dirty="0"/>
              <a:t> </a:t>
            </a:r>
            <a:r>
              <a:rPr lang="en-US" spc="-10" dirty="0"/>
              <a:t>topic.</a:t>
            </a:r>
          </a:p>
          <a:p>
            <a:pPr marL="299085" marR="5080" indent="-287020">
              <a:lnSpc>
                <a:spcPct val="100000"/>
              </a:lnSpc>
              <a:spcBef>
                <a:spcPts val="2165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dirty="0"/>
              <a:t>The</a:t>
            </a:r>
            <a:r>
              <a:rPr lang="en-US" spc="-20" dirty="0"/>
              <a:t> </a:t>
            </a:r>
            <a:r>
              <a:rPr lang="en-US" dirty="0"/>
              <a:t>kiosk</a:t>
            </a:r>
            <a:r>
              <a:rPr lang="en-US" spc="-25" dirty="0"/>
              <a:t> </a:t>
            </a:r>
            <a:r>
              <a:rPr lang="en-US" dirty="0"/>
              <a:t>will</a:t>
            </a:r>
            <a:r>
              <a:rPr lang="en-US" spc="-20" dirty="0"/>
              <a:t> </a:t>
            </a:r>
            <a:r>
              <a:rPr lang="en-US" dirty="0"/>
              <a:t>also</a:t>
            </a:r>
            <a:r>
              <a:rPr lang="en-US" spc="-20" dirty="0"/>
              <a:t> </a:t>
            </a:r>
            <a:r>
              <a:rPr lang="en-US" dirty="0"/>
              <a:t>become</a:t>
            </a:r>
            <a:r>
              <a:rPr lang="en-US" spc="-15" dirty="0"/>
              <a:t> </a:t>
            </a:r>
            <a:r>
              <a:rPr lang="en-US" dirty="0"/>
              <a:t>an</a:t>
            </a:r>
            <a:r>
              <a:rPr lang="en-US" spc="-20" dirty="0"/>
              <a:t> </a:t>
            </a:r>
            <a:r>
              <a:rPr lang="en-US" dirty="0">
                <a:solidFill>
                  <a:srgbClr val="C00000"/>
                </a:solidFill>
              </a:rPr>
              <a:t>audio/video</a:t>
            </a:r>
            <a:r>
              <a:rPr lang="en-US" spc="-15" dirty="0">
                <a:solidFill>
                  <a:srgbClr val="C00000"/>
                </a:solidFill>
              </a:rPr>
              <a:t> </a:t>
            </a:r>
            <a:r>
              <a:rPr lang="en-US" dirty="0"/>
              <a:t>call</a:t>
            </a:r>
            <a:r>
              <a:rPr lang="en-US" spc="-15" dirty="0"/>
              <a:t> </a:t>
            </a:r>
            <a:r>
              <a:rPr lang="en-US" dirty="0"/>
              <a:t>center</a:t>
            </a:r>
            <a:r>
              <a:rPr lang="en-US" spc="-25" dirty="0"/>
              <a:t> </a:t>
            </a:r>
            <a:r>
              <a:rPr lang="en-US" dirty="0"/>
              <a:t>enabling</a:t>
            </a:r>
            <a:r>
              <a:rPr lang="en-US" spc="-15" dirty="0"/>
              <a:t> </a:t>
            </a:r>
            <a:r>
              <a:rPr lang="en-US" dirty="0"/>
              <a:t>to easily</a:t>
            </a:r>
            <a:r>
              <a:rPr lang="en-US" spc="-25" dirty="0"/>
              <a:t> </a:t>
            </a:r>
            <a:r>
              <a:rPr lang="en-US" dirty="0"/>
              <a:t>lodge</a:t>
            </a:r>
            <a:r>
              <a:rPr lang="en-US" spc="-25" dirty="0"/>
              <a:t> </a:t>
            </a:r>
            <a:r>
              <a:rPr lang="en-US" dirty="0"/>
              <a:t>a</a:t>
            </a:r>
            <a:r>
              <a:rPr lang="en-US" spc="-10" dirty="0"/>
              <a:t> complaint </a:t>
            </a:r>
            <a:r>
              <a:rPr lang="en-US" dirty="0"/>
              <a:t>with</a:t>
            </a:r>
            <a:r>
              <a:rPr lang="en-US" spc="-30" dirty="0"/>
              <a:t> </a:t>
            </a:r>
            <a:r>
              <a:rPr lang="en-US" dirty="0"/>
              <a:t>an</a:t>
            </a:r>
            <a:r>
              <a:rPr lang="en-US" spc="-25" dirty="0"/>
              <a:t> </a:t>
            </a:r>
            <a:r>
              <a:rPr lang="en-US" dirty="0"/>
              <a:t>option</a:t>
            </a:r>
            <a:r>
              <a:rPr lang="en-US" spc="-30" dirty="0"/>
              <a:t> </a:t>
            </a:r>
            <a:r>
              <a:rPr lang="en-US" dirty="0"/>
              <a:t>to</a:t>
            </a:r>
            <a:r>
              <a:rPr lang="en-US" spc="-40" dirty="0"/>
              <a:t> </a:t>
            </a:r>
            <a:r>
              <a:rPr lang="en-US" dirty="0"/>
              <a:t>scan</a:t>
            </a:r>
            <a:r>
              <a:rPr lang="en-US" spc="-25" dirty="0"/>
              <a:t> </a:t>
            </a:r>
            <a:r>
              <a:rPr lang="en-US" dirty="0"/>
              <a:t>and</a:t>
            </a:r>
            <a:r>
              <a:rPr lang="en-US" spc="-35" dirty="0"/>
              <a:t> </a:t>
            </a:r>
            <a:r>
              <a:rPr lang="en-US" dirty="0"/>
              <a:t>upload</a:t>
            </a:r>
            <a:r>
              <a:rPr lang="en-US" spc="-25" dirty="0"/>
              <a:t> </a:t>
            </a:r>
            <a:r>
              <a:rPr lang="en-US" dirty="0"/>
              <a:t>the</a:t>
            </a:r>
            <a:r>
              <a:rPr lang="en-US" spc="-25" dirty="0"/>
              <a:t> </a:t>
            </a:r>
            <a:r>
              <a:rPr lang="en-US" spc="-10" dirty="0"/>
              <a:t>documents.</a:t>
            </a: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lang="en-US" dirty="0"/>
              <a:t>It</a:t>
            </a:r>
            <a:r>
              <a:rPr lang="en-US" spc="-30" dirty="0"/>
              <a:t> </a:t>
            </a:r>
            <a:r>
              <a:rPr lang="en-US" dirty="0"/>
              <a:t>is</a:t>
            </a:r>
            <a:r>
              <a:rPr lang="en-US" spc="-20" dirty="0"/>
              <a:t> </a:t>
            </a:r>
            <a:r>
              <a:rPr lang="en-US" dirty="0"/>
              <a:t>an</a:t>
            </a:r>
            <a:r>
              <a:rPr lang="en-US" spc="-25" dirty="0"/>
              <a:t> </a:t>
            </a:r>
            <a:r>
              <a:rPr lang="en-US" dirty="0"/>
              <a:t>intuitive</a:t>
            </a:r>
            <a:r>
              <a:rPr lang="en-US" spc="-10" dirty="0"/>
              <a:t> </a:t>
            </a:r>
            <a:r>
              <a:rPr lang="en-US" spc="-10" dirty="0">
                <a:solidFill>
                  <a:srgbClr val="C00000"/>
                </a:solidFill>
              </a:rPr>
              <a:t>multi-</a:t>
            </a:r>
            <a:r>
              <a:rPr lang="en-US" dirty="0">
                <a:solidFill>
                  <a:srgbClr val="C00000"/>
                </a:solidFill>
              </a:rPr>
              <a:t>touch</a:t>
            </a:r>
            <a:r>
              <a:rPr lang="en-US" spc="-5" dirty="0">
                <a:solidFill>
                  <a:srgbClr val="C00000"/>
                </a:solidFill>
              </a:rPr>
              <a:t> </a:t>
            </a:r>
            <a:r>
              <a:rPr lang="en-US" spc="-10" dirty="0">
                <a:solidFill>
                  <a:srgbClr val="C00000"/>
                </a:solidFill>
              </a:rPr>
              <a:t>information</a:t>
            </a:r>
            <a:r>
              <a:rPr lang="en-US" spc="-15" dirty="0">
                <a:solidFill>
                  <a:srgbClr val="C00000"/>
                </a:solidFill>
              </a:rPr>
              <a:t> </a:t>
            </a:r>
            <a:r>
              <a:rPr lang="en-US" spc="-10" dirty="0">
                <a:solidFill>
                  <a:srgbClr val="C00000"/>
                </a:solidFill>
              </a:rPr>
              <a:t>helpdesk</a:t>
            </a:r>
            <a:r>
              <a:rPr lang="en-US" spc="-1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93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Process Flow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5796BCDC-C9B7-0C94-54A4-ED5D32C439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6625" y="2285413"/>
            <a:ext cx="861060" cy="882396"/>
          </a:xfrm>
          <a:prstGeom prst="rect">
            <a:avLst/>
          </a:prstGeom>
        </p:spPr>
      </p:pic>
      <p:grpSp>
        <p:nvGrpSpPr>
          <p:cNvPr id="4" name="object 3">
            <a:extLst>
              <a:ext uri="{FF2B5EF4-FFF2-40B4-BE49-F238E27FC236}">
                <a16:creationId xmlns:a16="http://schemas.microsoft.com/office/drawing/2014/main" id="{83F50721-87D3-3B63-9156-87BBF27256B1}"/>
              </a:ext>
            </a:extLst>
          </p:cNvPr>
          <p:cNvGrpSpPr/>
          <p:nvPr/>
        </p:nvGrpSpPr>
        <p:grpSpPr>
          <a:xfrm>
            <a:off x="3038447" y="2117773"/>
            <a:ext cx="2983230" cy="1653539"/>
            <a:chOff x="1561338" y="2522220"/>
            <a:chExt cx="2983230" cy="1653539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82CFDE45-FF3B-7F0A-EEAC-0A4E0676EF3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20" y="2522220"/>
              <a:ext cx="1222248" cy="1653539"/>
            </a:xfrm>
            <a:prstGeom prst="rect">
              <a:avLst/>
            </a:prstGeom>
          </p:spPr>
        </p:pic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C691AC14-3EE3-A31C-3561-D7CD91E13F0F}"/>
                </a:ext>
              </a:extLst>
            </p:cNvPr>
            <p:cNvSpPr/>
            <p:nvPr/>
          </p:nvSpPr>
          <p:spPr>
            <a:xfrm>
              <a:off x="1561338" y="3088259"/>
              <a:ext cx="1762760" cy="85725"/>
            </a:xfrm>
            <a:custGeom>
              <a:avLst/>
              <a:gdLst/>
              <a:ahLst/>
              <a:cxnLst/>
              <a:rect l="l" t="t" r="r" b="b"/>
              <a:pathLst>
                <a:path w="1762760" h="85725">
                  <a:moveTo>
                    <a:pt x="1676527" y="0"/>
                  </a:moveTo>
                  <a:lnTo>
                    <a:pt x="1676527" y="85725"/>
                  </a:lnTo>
                  <a:lnTo>
                    <a:pt x="1733592" y="57150"/>
                  </a:lnTo>
                  <a:lnTo>
                    <a:pt x="1690877" y="57150"/>
                  </a:lnTo>
                  <a:lnTo>
                    <a:pt x="1690877" y="28575"/>
                  </a:lnTo>
                  <a:lnTo>
                    <a:pt x="1733761" y="28575"/>
                  </a:lnTo>
                  <a:lnTo>
                    <a:pt x="1676527" y="0"/>
                  </a:lnTo>
                  <a:close/>
                </a:path>
                <a:path w="1762760" h="85725">
                  <a:moveTo>
                    <a:pt x="1676527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1676527" y="57150"/>
                  </a:lnTo>
                  <a:lnTo>
                    <a:pt x="1676527" y="28575"/>
                  </a:lnTo>
                  <a:close/>
                </a:path>
                <a:path w="1762760" h="85725">
                  <a:moveTo>
                    <a:pt x="1733761" y="28575"/>
                  </a:moveTo>
                  <a:lnTo>
                    <a:pt x="1690877" y="28575"/>
                  </a:lnTo>
                  <a:lnTo>
                    <a:pt x="1690877" y="57150"/>
                  </a:lnTo>
                  <a:lnTo>
                    <a:pt x="1733592" y="57150"/>
                  </a:lnTo>
                  <a:lnTo>
                    <a:pt x="1762252" y="42799"/>
                  </a:lnTo>
                  <a:lnTo>
                    <a:pt x="1733761" y="2857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6">
            <a:extLst>
              <a:ext uri="{FF2B5EF4-FFF2-40B4-BE49-F238E27FC236}">
                <a16:creationId xmlns:a16="http://schemas.microsoft.com/office/drawing/2014/main" id="{E56C274F-354E-6092-6782-0E2A07E52F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6820" y="1937941"/>
            <a:ext cx="2536698" cy="1940814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016F00D3-0DF9-7296-2E72-46D79122D397}"/>
              </a:ext>
            </a:extLst>
          </p:cNvPr>
          <p:cNvSpPr/>
          <p:nvPr/>
        </p:nvSpPr>
        <p:spPr>
          <a:xfrm>
            <a:off x="5679412" y="2660317"/>
            <a:ext cx="2588260" cy="132715"/>
          </a:xfrm>
          <a:custGeom>
            <a:avLst/>
            <a:gdLst/>
            <a:ahLst/>
            <a:cxnLst/>
            <a:rect l="l" t="t" r="r" b="b"/>
            <a:pathLst>
              <a:path w="2588259" h="132714">
                <a:moveTo>
                  <a:pt x="113792" y="0"/>
                </a:moveTo>
                <a:lnTo>
                  <a:pt x="0" y="66294"/>
                </a:lnTo>
                <a:lnTo>
                  <a:pt x="113792" y="132587"/>
                </a:lnTo>
                <a:lnTo>
                  <a:pt x="122555" y="130301"/>
                </a:lnTo>
                <a:lnTo>
                  <a:pt x="126492" y="123444"/>
                </a:lnTo>
                <a:lnTo>
                  <a:pt x="130429" y="116712"/>
                </a:lnTo>
                <a:lnTo>
                  <a:pt x="128143" y="107950"/>
                </a:lnTo>
                <a:lnTo>
                  <a:pt x="81033" y="80518"/>
                </a:lnTo>
                <a:lnTo>
                  <a:pt x="28448" y="80518"/>
                </a:lnTo>
                <a:lnTo>
                  <a:pt x="28448" y="51943"/>
                </a:lnTo>
                <a:lnTo>
                  <a:pt x="81250" y="51943"/>
                </a:lnTo>
                <a:lnTo>
                  <a:pt x="128143" y="24637"/>
                </a:lnTo>
                <a:lnTo>
                  <a:pt x="130429" y="15875"/>
                </a:lnTo>
                <a:lnTo>
                  <a:pt x="126492" y="9144"/>
                </a:lnTo>
                <a:lnTo>
                  <a:pt x="122555" y="2286"/>
                </a:lnTo>
                <a:lnTo>
                  <a:pt x="113792" y="0"/>
                </a:lnTo>
                <a:close/>
              </a:path>
              <a:path w="2588259" h="132714">
                <a:moveTo>
                  <a:pt x="81250" y="51943"/>
                </a:moveTo>
                <a:lnTo>
                  <a:pt x="28448" y="51943"/>
                </a:lnTo>
                <a:lnTo>
                  <a:pt x="28448" y="80518"/>
                </a:lnTo>
                <a:lnTo>
                  <a:pt x="81033" y="80518"/>
                </a:lnTo>
                <a:lnTo>
                  <a:pt x="77769" y="78612"/>
                </a:lnTo>
                <a:lnTo>
                  <a:pt x="35560" y="78612"/>
                </a:lnTo>
                <a:lnTo>
                  <a:pt x="35560" y="53975"/>
                </a:lnTo>
                <a:lnTo>
                  <a:pt x="77769" y="53975"/>
                </a:lnTo>
                <a:lnTo>
                  <a:pt x="81250" y="51943"/>
                </a:lnTo>
                <a:close/>
              </a:path>
              <a:path w="2588259" h="132714">
                <a:moveTo>
                  <a:pt x="142748" y="51943"/>
                </a:moveTo>
                <a:lnTo>
                  <a:pt x="81250" y="51943"/>
                </a:lnTo>
                <a:lnTo>
                  <a:pt x="56664" y="66294"/>
                </a:lnTo>
                <a:lnTo>
                  <a:pt x="81033" y="80518"/>
                </a:lnTo>
                <a:lnTo>
                  <a:pt x="142748" y="80518"/>
                </a:lnTo>
                <a:lnTo>
                  <a:pt x="142748" y="51943"/>
                </a:lnTo>
                <a:close/>
              </a:path>
              <a:path w="2588259" h="132714">
                <a:moveTo>
                  <a:pt x="35560" y="53975"/>
                </a:moveTo>
                <a:lnTo>
                  <a:pt x="35560" y="78612"/>
                </a:lnTo>
                <a:lnTo>
                  <a:pt x="56664" y="66294"/>
                </a:lnTo>
                <a:lnTo>
                  <a:pt x="35560" y="53975"/>
                </a:lnTo>
                <a:close/>
              </a:path>
              <a:path w="2588259" h="132714">
                <a:moveTo>
                  <a:pt x="56664" y="66294"/>
                </a:moveTo>
                <a:lnTo>
                  <a:pt x="35560" y="78612"/>
                </a:lnTo>
                <a:lnTo>
                  <a:pt x="77769" y="78612"/>
                </a:lnTo>
                <a:lnTo>
                  <a:pt x="56664" y="66294"/>
                </a:lnTo>
                <a:close/>
              </a:path>
              <a:path w="2588259" h="132714">
                <a:moveTo>
                  <a:pt x="77769" y="53975"/>
                </a:moveTo>
                <a:lnTo>
                  <a:pt x="35560" y="53975"/>
                </a:lnTo>
                <a:lnTo>
                  <a:pt x="56664" y="66294"/>
                </a:lnTo>
                <a:lnTo>
                  <a:pt x="77769" y="53975"/>
                </a:lnTo>
                <a:close/>
              </a:path>
              <a:path w="2588259" h="132714">
                <a:moveTo>
                  <a:pt x="342773" y="51943"/>
                </a:moveTo>
                <a:lnTo>
                  <a:pt x="228473" y="51943"/>
                </a:lnTo>
                <a:lnTo>
                  <a:pt x="228473" y="80518"/>
                </a:lnTo>
                <a:lnTo>
                  <a:pt x="342773" y="80518"/>
                </a:lnTo>
                <a:lnTo>
                  <a:pt x="342773" y="51943"/>
                </a:lnTo>
                <a:close/>
              </a:path>
              <a:path w="2588259" h="132714">
                <a:moveTo>
                  <a:pt x="542798" y="51943"/>
                </a:moveTo>
                <a:lnTo>
                  <a:pt x="428498" y="51943"/>
                </a:lnTo>
                <a:lnTo>
                  <a:pt x="428498" y="80518"/>
                </a:lnTo>
                <a:lnTo>
                  <a:pt x="542798" y="80518"/>
                </a:lnTo>
                <a:lnTo>
                  <a:pt x="542798" y="51943"/>
                </a:lnTo>
                <a:close/>
              </a:path>
              <a:path w="2588259" h="132714">
                <a:moveTo>
                  <a:pt x="742823" y="51943"/>
                </a:moveTo>
                <a:lnTo>
                  <a:pt x="628523" y="51943"/>
                </a:lnTo>
                <a:lnTo>
                  <a:pt x="628523" y="80518"/>
                </a:lnTo>
                <a:lnTo>
                  <a:pt x="742823" y="80518"/>
                </a:lnTo>
                <a:lnTo>
                  <a:pt x="742823" y="51943"/>
                </a:lnTo>
                <a:close/>
              </a:path>
              <a:path w="2588259" h="132714">
                <a:moveTo>
                  <a:pt x="942848" y="51943"/>
                </a:moveTo>
                <a:lnTo>
                  <a:pt x="828548" y="51943"/>
                </a:lnTo>
                <a:lnTo>
                  <a:pt x="828548" y="80518"/>
                </a:lnTo>
                <a:lnTo>
                  <a:pt x="942848" y="80518"/>
                </a:lnTo>
                <a:lnTo>
                  <a:pt x="942848" y="51943"/>
                </a:lnTo>
                <a:close/>
              </a:path>
              <a:path w="2588259" h="132714">
                <a:moveTo>
                  <a:pt x="1142873" y="51943"/>
                </a:moveTo>
                <a:lnTo>
                  <a:pt x="1028573" y="51943"/>
                </a:lnTo>
                <a:lnTo>
                  <a:pt x="1028573" y="80518"/>
                </a:lnTo>
                <a:lnTo>
                  <a:pt x="1142873" y="80518"/>
                </a:lnTo>
                <a:lnTo>
                  <a:pt x="1142873" y="51943"/>
                </a:lnTo>
                <a:close/>
              </a:path>
              <a:path w="2588259" h="132714">
                <a:moveTo>
                  <a:pt x="1342898" y="51943"/>
                </a:moveTo>
                <a:lnTo>
                  <a:pt x="1228598" y="51943"/>
                </a:lnTo>
                <a:lnTo>
                  <a:pt x="1228598" y="80518"/>
                </a:lnTo>
                <a:lnTo>
                  <a:pt x="1342898" y="80518"/>
                </a:lnTo>
                <a:lnTo>
                  <a:pt x="1342898" y="51943"/>
                </a:lnTo>
                <a:close/>
              </a:path>
              <a:path w="2588259" h="132714">
                <a:moveTo>
                  <a:pt x="1542923" y="51943"/>
                </a:moveTo>
                <a:lnTo>
                  <a:pt x="1428623" y="51943"/>
                </a:lnTo>
                <a:lnTo>
                  <a:pt x="1428623" y="80518"/>
                </a:lnTo>
                <a:lnTo>
                  <a:pt x="1542923" y="80518"/>
                </a:lnTo>
                <a:lnTo>
                  <a:pt x="1542923" y="51943"/>
                </a:lnTo>
                <a:close/>
              </a:path>
              <a:path w="2588259" h="132714">
                <a:moveTo>
                  <a:pt x="1742948" y="51943"/>
                </a:moveTo>
                <a:lnTo>
                  <a:pt x="1628648" y="51943"/>
                </a:lnTo>
                <a:lnTo>
                  <a:pt x="1628648" y="80518"/>
                </a:lnTo>
                <a:lnTo>
                  <a:pt x="1742948" y="80518"/>
                </a:lnTo>
                <a:lnTo>
                  <a:pt x="1742948" y="51943"/>
                </a:lnTo>
                <a:close/>
              </a:path>
              <a:path w="2588259" h="132714">
                <a:moveTo>
                  <a:pt x="1942973" y="51943"/>
                </a:moveTo>
                <a:lnTo>
                  <a:pt x="1828673" y="51943"/>
                </a:lnTo>
                <a:lnTo>
                  <a:pt x="1828673" y="80518"/>
                </a:lnTo>
                <a:lnTo>
                  <a:pt x="1942973" y="80518"/>
                </a:lnTo>
                <a:lnTo>
                  <a:pt x="1942973" y="51943"/>
                </a:lnTo>
                <a:close/>
              </a:path>
              <a:path w="2588259" h="132714">
                <a:moveTo>
                  <a:pt x="2142998" y="51943"/>
                </a:moveTo>
                <a:lnTo>
                  <a:pt x="2028698" y="51943"/>
                </a:lnTo>
                <a:lnTo>
                  <a:pt x="2028698" y="80518"/>
                </a:lnTo>
                <a:lnTo>
                  <a:pt x="2142998" y="80518"/>
                </a:lnTo>
                <a:lnTo>
                  <a:pt x="2142998" y="51943"/>
                </a:lnTo>
                <a:close/>
              </a:path>
              <a:path w="2588259" h="132714">
                <a:moveTo>
                  <a:pt x="2343023" y="51943"/>
                </a:moveTo>
                <a:lnTo>
                  <a:pt x="2228723" y="51943"/>
                </a:lnTo>
                <a:lnTo>
                  <a:pt x="2228723" y="80518"/>
                </a:lnTo>
                <a:lnTo>
                  <a:pt x="2343023" y="80518"/>
                </a:lnTo>
                <a:lnTo>
                  <a:pt x="2343023" y="51943"/>
                </a:lnTo>
                <a:close/>
              </a:path>
              <a:path w="2588259" h="132714">
                <a:moveTo>
                  <a:pt x="2531341" y="66294"/>
                </a:moveTo>
                <a:lnTo>
                  <a:pt x="2459863" y="107950"/>
                </a:lnTo>
                <a:lnTo>
                  <a:pt x="2457577" y="116712"/>
                </a:lnTo>
                <a:lnTo>
                  <a:pt x="2461641" y="123444"/>
                </a:lnTo>
                <a:lnTo>
                  <a:pt x="2465578" y="130301"/>
                </a:lnTo>
                <a:lnTo>
                  <a:pt x="2474341" y="132587"/>
                </a:lnTo>
                <a:lnTo>
                  <a:pt x="2563618" y="80518"/>
                </a:lnTo>
                <a:lnTo>
                  <a:pt x="2543048" y="80518"/>
                </a:lnTo>
                <a:lnTo>
                  <a:pt x="2543048" y="73127"/>
                </a:lnTo>
                <a:lnTo>
                  <a:pt x="2531341" y="66294"/>
                </a:lnTo>
                <a:close/>
              </a:path>
              <a:path w="2588259" h="132714">
                <a:moveTo>
                  <a:pt x="2506755" y="51943"/>
                </a:moveTo>
                <a:lnTo>
                  <a:pt x="2428748" y="51943"/>
                </a:lnTo>
                <a:lnTo>
                  <a:pt x="2428748" y="80518"/>
                </a:lnTo>
                <a:lnTo>
                  <a:pt x="2506972" y="80518"/>
                </a:lnTo>
                <a:lnTo>
                  <a:pt x="2531341" y="66294"/>
                </a:lnTo>
                <a:lnTo>
                  <a:pt x="2506755" y="51943"/>
                </a:lnTo>
                <a:close/>
              </a:path>
              <a:path w="2588259" h="132714">
                <a:moveTo>
                  <a:pt x="2543048" y="73127"/>
                </a:moveTo>
                <a:lnTo>
                  <a:pt x="2543048" y="80518"/>
                </a:lnTo>
                <a:lnTo>
                  <a:pt x="2563618" y="80518"/>
                </a:lnTo>
                <a:lnTo>
                  <a:pt x="2566884" y="78612"/>
                </a:lnTo>
                <a:lnTo>
                  <a:pt x="2552446" y="78612"/>
                </a:lnTo>
                <a:lnTo>
                  <a:pt x="2543048" y="73127"/>
                </a:lnTo>
                <a:close/>
              </a:path>
              <a:path w="2588259" h="132714">
                <a:moveTo>
                  <a:pt x="2552446" y="53975"/>
                </a:moveTo>
                <a:lnTo>
                  <a:pt x="2543048" y="59460"/>
                </a:lnTo>
                <a:lnTo>
                  <a:pt x="2543048" y="73127"/>
                </a:lnTo>
                <a:lnTo>
                  <a:pt x="2552446" y="78612"/>
                </a:lnTo>
                <a:lnTo>
                  <a:pt x="2552446" y="53975"/>
                </a:lnTo>
                <a:close/>
              </a:path>
              <a:path w="2588259" h="132714">
                <a:moveTo>
                  <a:pt x="2566880" y="53975"/>
                </a:moveTo>
                <a:lnTo>
                  <a:pt x="2552446" y="53975"/>
                </a:lnTo>
                <a:lnTo>
                  <a:pt x="2552446" y="78612"/>
                </a:lnTo>
                <a:lnTo>
                  <a:pt x="2566884" y="78612"/>
                </a:lnTo>
                <a:lnTo>
                  <a:pt x="2588005" y="66294"/>
                </a:lnTo>
                <a:lnTo>
                  <a:pt x="2566880" y="53975"/>
                </a:lnTo>
                <a:close/>
              </a:path>
              <a:path w="2588259" h="132714">
                <a:moveTo>
                  <a:pt x="2543048" y="59460"/>
                </a:moveTo>
                <a:lnTo>
                  <a:pt x="2531341" y="66294"/>
                </a:lnTo>
                <a:lnTo>
                  <a:pt x="2543048" y="73127"/>
                </a:lnTo>
                <a:lnTo>
                  <a:pt x="2543048" y="59460"/>
                </a:lnTo>
                <a:close/>
              </a:path>
              <a:path w="2588259" h="132714">
                <a:moveTo>
                  <a:pt x="2474341" y="0"/>
                </a:moveTo>
                <a:lnTo>
                  <a:pt x="2465578" y="2286"/>
                </a:lnTo>
                <a:lnTo>
                  <a:pt x="2461641" y="9144"/>
                </a:lnTo>
                <a:lnTo>
                  <a:pt x="2457577" y="15875"/>
                </a:lnTo>
                <a:lnTo>
                  <a:pt x="2459863" y="24637"/>
                </a:lnTo>
                <a:lnTo>
                  <a:pt x="2531341" y="66294"/>
                </a:lnTo>
                <a:lnTo>
                  <a:pt x="2543048" y="59460"/>
                </a:lnTo>
                <a:lnTo>
                  <a:pt x="2543048" y="51943"/>
                </a:lnTo>
                <a:lnTo>
                  <a:pt x="2563395" y="51943"/>
                </a:lnTo>
                <a:lnTo>
                  <a:pt x="2474341" y="0"/>
                </a:lnTo>
                <a:close/>
              </a:path>
              <a:path w="2588259" h="132714">
                <a:moveTo>
                  <a:pt x="2563395" y="51943"/>
                </a:moveTo>
                <a:lnTo>
                  <a:pt x="2543048" y="51943"/>
                </a:lnTo>
                <a:lnTo>
                  <a:pt x="2543048" y="59460"/>
                </a:lnTo>
                <a:lnTo>
                  <a:pt x="2552446" y="53975"/>
                </a:lnTo>
                <a:lnTo>
                  <a:pt x="2566880" y="53975"/>
                </a:lnTo>
                <a:lnTo>
                  <a:pt x="2563395" y="51943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9891682D-81B9-CBE6-1DE6-B94FC81C328B}"/>
              </a:ext>
            </a:extLst>
          </p:cNvPr>
          <p:cNvSpPr txBox="1"/>
          <p:nvPr/>
        </p:nvSpPr>
        <p:spPr>
          <a:xfrm>
            <a:off x="1842665" y="3905551"/>
            <a:ext cx="1995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Applicant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to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visit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Virtual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rlito"/>
                <a:cs typeface="Carlito"/>
              </a:rPr>
              <a:t>Police</a:t>
            </a:r>
            <a:r>
              <a:rPr sz="1600" spc="-5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Booth.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8CE26285-D679-306E-E35F-5E64529A782B}"/>
              </a:ext>
            </a:extLst>
          </p:cNvPr>
          <p:cNvSpPr txBox="1"/>
          <p:nvPr/>
        </p:nvSpPr>
        <p:spPr>
          <a:xfrm>
            <a:off x="1842665" y="4637325"/>
            <a:ext cx="1997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File</a:t>
            </a:r>
            <a:r>
              <a:rPr sz="1600" spc="-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complaint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via </a:t>
            </a:r>
            <a:r>
              <a:rPr sz="1600" spc="-10" dirty="0">
                <a:latin typeface="Carlito"/>
                <a:cs typeface="Carlito"/>
              </a:rPr>
              <a:t>KIOSK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DF85EB0F-B533-ED7D-ECD5-BCD14108C8CE}"/>
              </a:ext>
            </a:extLst>
          </p:cNvPr>
          <p:cNvSpPr txBox="1"/>
          <p:nvPr/>
        </p:nvSpPr>
        <p:spPr>
          <a:xfrm>
            <a:off x="4451703" y="3905551"/>
            <a:ext cx="23507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3740" algn="l"/>
                <a:tab pos="1088390" algn="l"/>
                <a:tab pos="1849120" algn="l"/>
              </a:tabLst>
            </a:pPr>
            <a:r>
              <a:rPr sz="1600" spc="-10" dirty="0">
                <a:latin typeface="Carlito"/>
                <a:cs typeface="Carlito"/>
              </a:rPr>
              <a:t>KIOSK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5" dirty="0">
                <a:latin typeface="Carlito"/>
                <a:cs typeface="Carlito"/>
              </a:rPr>
              <a:t>at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10" dirty="0">
                <a:latin typeface="Carlito"/>
                <a:cs typeface="Carlito"/>
              </a:rPr>
              <a:t>Virtual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10" dirty="0">
                <a:latin typeface="Carlito"/>
                <a:cs typeface="Carlito"/>
              </a:rPr>
              <a:t>Police</a:t>
            </a:r>
            <a:endParaRPr sz="1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rlito"/>
                <a:cs typeface="Carlito"/>
              </a:rPr>
              <a:t>Booth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963183D-7B80-9143-D7C1-E5F18F5EB9DB}"/>
              </a:ext>
            </a:extLst>
          </p:cNvPr>
          <p:cNvSpPr txBox="1"/>
          <p:nvPr/>
        </p:nvSpPr>
        <p:spPr>
          <a:xfrm>
            <a:off x="5198843" y="4149087"/>
            <a:ext cx="1603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9145" algn="l"/>
                <a:tab pos="1199515" algn="l"/>
              </a:tabLst>
            </a:pPr>
            <a:r>
              <a:rPr sz="1600" spc="-10" dirty="0">
                <a:latin typeface="Carlito"/>
                <a:cs typeface="Carlito"/>
              </a:rPr>
              <a:t>allows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5" dirty="0">
                <a:latin typeface="Carlito"/>
                <a:cs typeface="Carlito"/>
              </a:rPr>
              <a:t>to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0" dirty="0">
                <a:latin typeface="Carlito"/>
                <a:cs typeface="Carlito"/>
              </a:rPr>
              <a:t>raise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5A616189-8E48-C566-B347-7B5FC5720AE8}"/>
              </a:ext>
            </a:extLst>
          </p:cNvPr>
          <p:cNvSpPr txBox="1"/>
          <p:nvPr/>
        </p:nvSpPr>
        <p:spPr>
          <a:xfrm>
            <a:off x="4451703" y="4393486"/>
            <a:ext cx="235077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complaint</a:t>
            </a:r>
            <a:r>
              <a:rPr sz="1600" spc="140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without</a:t>
            </a:r>
            <a:r>
              <a:rPr sz="1600" spc="135" dirty="0">
                <a:latin typeface="Carlito"/>
                <a:cs typeface="Carlito"/>
              </a:rPr>
              <a:t>  </a:t>
            </a:r>
            <a:r>
              <a:rPr sz="1600" spc="-10" dirty="0">
                <a:latin typeface="Carlito"/>
                <a:cs typeface="Carlito"/>
              </a:rPr>
              <a:t>visiting </a:t>
            </a:r>
            <a:r>
              <a:rPr sz="1600" dirty="0">
                <a:latin typeface="Carlito"/>
                <a:cs typeface="Carlito"/>
              </a:rPr>
              <a:t>Police</a:t>
            </a:r>
            <a:r>
              <a:rPr sz="1600" spc="-7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Station.</a:t>
            </a:r>
            <a:endParaRPr sz="1600">
              <a:latin typeface="Carlito"/>
              <a:cs typeface="Carlito"/>
            </a:endParaRPr>
          </a:p>
          <a:p>
            <a:pPr marL="12700" marR="6985" algn="just">
              <a:lnSpc>
                <a:spcPct val="100000"/>
              </a:lnSpc>
              <a:spcBef>
                <a:spcPts val="1920"/>
              </a:spcBef>
            </a:pPr>
            <a:r>
              <a:rPr sz="1600" dirty="0">
                <a:latin typeface="Carlito"/>
                <a:cs typeface="Carlito"/>
              </a:rPr>
              <a:t>Also</a:t>
            </a:r>
            <a:r>
              <a:rPr sz="1600" spc="434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allows</a:t>
            </a:r>
            <a:r>
              <a:rPr sz="1600" spc="434" dirty="0">
                <a:latin typeface="Carlito"/>
                <a:cs typeface="Carlito"/>
              </a:rPr>
              <a:t>  </a:t>
            </a:r>
            <a:r>
              <a:rPr sz="1600" spc="-10" dirty="0">
                <a:latin typeface="Carlito"/>
                <a:cs typeface="Carlito"/>
              </a:rPr>
              <a:t>Audio/Video </a:t>
            </a:r>
            <a:r>
              <a:rPr sz="1600" dirty="0">
                <a:latin typeface="Carlito"/>
                <a:cs typeface="Carlito"/>
              </a:rPr>
              <a:t>assistance</a:t>
            </a:r>
            <a:r>
              <a:rPr sz="1600" spc="165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with</a:t>
            </a:r>
            <a:r>
              <a:rPr sz="1600" spc="165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officer</a:t>
            </a:r>
            <a:r>
              <a:rPr sz="1600" spc="170" dirty="0">
                <a:latin typeface="Carlito"/>
                <a:cs typeface="Carlito"/>
              </a:rPr>
              <a:t>  </a:t>
            </a:r>
            <a:r>
              <a:rPr sz="1600" spc="-25" dirty="0">
                <a:latin typeface="Carlito"/>
                <a:cs typeface="Carlito"/>
              </a:rPr>
              <a:t>at </a:t>
            </a:r>
            <a:r>
              <a:rPr sz="1600" spc="-10" dirty="0">
                <a:latin typeface="Carlito"/>
                <a:cs typeface="Carlito"/>
              </a:rPr>
              <a:t>control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room.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5F470709-C62F-F268-689A-BC0C16AC8EFB}"/>
              </a:ext>
            </a:extLst>
          </p:cNvPr>
          <p:cNvSpPr txBox="1"/>
          <p:nvPr/>
        </p:nvSpPr>
        <p:spPr>
          <a:xfrm>
            <a:off x="8372954" y="3793664"/>
            <a:ext cx="23520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Officer</a:t>
            </a:r>
            <a:r>
              <a:rPr sz="1600" spc="345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at</a:t>
            </a:r>
            <a:r>
              <a:rPr sz="1600" spc="350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control</a:t>
            </a:r>
            <a:r>
              <a:rPr sz="1600" spc="345" dirty="0">
                <a:latin typeface="Carlito"/>
                <a:cs typeface="Carlito"/>
              </a:rPr>
              <a:t>  </a:t>
            </a:r>
            <a:r>
              <a:rPr sz="1600" spc="-20" dirty="0">
                <a:latin typeface="Carlito"/>
                <a:cs typeface="Carlito"/>
              </a:rPr>
              <a:t>room </a:t>
            </a:r>
            <a:r>
              <a:rPr sz="1600" dirty="0">
                <a:latin typeface="Carlito"/>
                <a:cs typeface="Carlito"/>
              </a:rPr>
              <a:t>updates</a:t>
            </a:r>
            <a:r>
              <a:rPr sz="1600" spc="185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complaint</a:t>
            </a:r>
            <a:r>
              <a:rPr sz="1600" spc="190" dirty="0">
                <a:latin typeface="Carlito"/>
                <a:cs typeface="Carlito"/>
              </a:rPr>
              <a:t>  </a:t>
            </a:r>
            <a:r>
              <a:rPr sz="1600" spc="-10" dirty="0">
                <a:latin typeface="Carlito"/>
                <a:cs typeface="Carlito"/>
              </a:rPr>
              <a:t>details </a:t>
            </a:r>
            <a:r>
              <a:rPr sz="1600" dirty="0">
                <a:latin typeface="Carlito"/>
                <a:cs typeface="Carlito"/>
              </a:rPr>
              <a:t>as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provided</a:t>
            </a:r>
            <a:r>
              <a:rPr sz="1600" spc="-1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by</a:t>
            </a:r>
            <a:r>
              <a:rPr sz="1600" spc="-4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applicant.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3B38AF63-6C48-E06B-F201-2D97321E03BB}"/>
              </a:ext>
            </a:extLst>
          </p:cNvPr>
          <p:cNvSpPr txBox="1"/>
          <p:nvPr/>
        </p:nvSpPr>
        <p:spPr>
          <a:xfrm>
            <a:off x="8372954" y="4769279"/>
            <a:ext cx="2350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Officer</a:t>
            </a:r>
            <a:r>
              <a:rPr sz="1600" spc="1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can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also</a:t>
            </a:r>
            <a:r>
              <a:rPr sz="1600" spc="1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request</a:t>
            </a:r>
            <a:r>
              <a:rPr sz="1600" spc="135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for </a:t>
            </a:r>
            <a:r>
              <a:rPr sz="1600" spc="-10" dirty="0">
                <a:latin typeface="Carlito"/>
                <a:cs typeface="Carlito"/>
              </a:rPr>
              <a:t>documents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from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applicant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spc="-25" dirty="0">
                <a:latin typeface="Carlito"/>
                <a:cs typeface="Carlito"/>
              </a:rPr>
              <a:t>if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4A5EBC41-4A03-E46E-C914-22CC38DCB6CC}"/>
              </a:ext>
            </a:extLst>
          </p:cNvPr>
          <p:cNvSpPr txBox="1"/>
          <p:nvPr/>
        </p:nvSpPr>
        <p:spPr>
          <a:xfrm>
            <a:off x="8372954" y="5257009"/>
            <a:ext cx="235204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  <a:tabLst>
                <a:tab pos="961390" algn="l"/>
                <a:tab pos="1622425" algn="l"/>
                <a:tab pos="2117090" algn="l"/>
              </a:tabLst>
            </a:pPr>
            <a:r>
              <a:rPr sz="1600" spc="-10" dirty="0">
                <a:latin typeface="Carlito"/>
                <a:cs typeface="Carlito"/>
              </a:rPr>
              <a:t>required.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0" dirty="0">
                <a:latin typeface="Carlito"/>
                <a:cs typeface="Carlito"/>
              </a:rPr>
              <a:t>Same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5" dirty="0">
                <a:latin typeface="Carlito"/>
                <a:cs typeface="Carlito"/>
              </a:rPr>
              <a:t>can</a:t>
            </a:r>
            <a:r>
              <a:rPr sz="1600" dirty="0">
                <a:latin typeface="Carlito"/>
                <a:cs typeface="Carlito"/>
              </a:rPr>
              <a:t>	</a:t>
            </a:r>
            <a:r>
              <a:rPr sz="1600" spc="-25" dirty="0">
                <a:latin typeface="Carlito"/>
                <a:cs typeface="Carlito"/>
              </a:rPr>
              <a:t>be</a:t>
            </a:r>
            <a:endParaRPr sz="16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600" spc="-25" dirty="0">
                <a:latin typeface="Carlito"/>
                <a:cs typeface="Carlito"/>
              </a:rPr>
              <a:t>via</a:t>
            </a:r>
            <a:endParaRPr sz="1600">
              <a:latin typeface="Carlito"/>
              <a:cs typeface="Carlito"/>
            </a:endParaRPr>
          </a:p>
          <a:p>
            <a:pPr marR="5080" algn="r">
              <a:lnSpc>
                <a:spcPct val="100000"/>
              </a:lnSpc>
            </a:pPr>
            <a:r>
              <a:rPr sz="1600" spc="-25" dirty="0">
                <a:latin typeface="Carlito"/>
                <a:cs typeface="Carlito"/>
              </a:rPr>
              <a:t>in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9216A00-89F6-514E-B502-C10D01EE1AC0}"/>
              </a:ext>
            </a:extLst>
          </p:cNvPr>
          <p:cNvSpPr txBox="1"/>
          <p:nvPr/>
        </p:nvSpPr>
        <p:spPr>
          <a:xfrm>
            <a:off x="8372954" y="5500849"/>
            <a:ext cx="20339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provided</a:t>
            </a:r>
            <a:r>
              <a:rPr sz="1600" spc="135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by</a:t>
            </a:r>
            <a:r>
              <a:rPr sz="1600" spc="140" dirty="0">
                <a:latin typeface="Carlito"/>
                <a:cs typeface="Carlito"/>
              </a:rPr>
              <a:t>  </a:t>
            </a:r>
            <a:r>
              <a:rPr sz="1600" spc="-10" dirty="0">
                <a:latin typeface="Carlito"/>
                <a:cs typeface="Carlito"/>
              </a:rPr>
              <a:t>applicant </a:t>
            </a:r>
            <a:r>
              <a:rPr sz="1600" dirty="0">
                <a:latin typeface="Carlito"/>
                <a:cs typeface="Carlito"/>
              </a:rPr>
              <a:t>web</a:t>
            </a:r>
            <a:r>
              <a:rPr sz="1600" spc="245" dirty="0">
                <a:latin typeface="Carlito"/>
                <a:cs typeface="Carlito"/>
              </a:rPr>
              <a:t>  </a:t>
            </a:r>
            <a:r>
              <a:rPr sz="1600" dirty="0">
                <a:latin typeface="Carlito"/>
                <a:cs typeface="Carlito"/>
              </a:rPr>
              <a:t>camera</a:t>
            </a:r>
            <a:r>
              <a:rPr sz="1600" spc="250" dirty="0">
                <a:latin typeface="Carlito"/>
                <a:cs typeface="Carlito"/>
              </a:rPr>
              <a:t>  </a:t>
            </a:r>
            <a:r>
              <a:rPr sz="1600" spc="-10" dirty="0">
                <a:latin typeface="Carlito"/>
                <a:cs typeface="Carlito"/>
              </a:rPr>
              <a:t>available KIOSK.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B6E6ADD-AB10-EF24-2136-0571D5FF949D}"/>
              </a:ext>
            </a:extLst>
          </p:cNvPr>
          <p:cNvSpPr txBox="1"/>
          <p:nvPr/>
        </p:nvSpPr>
        <p:spPr>
          <a:xfrm>
            <a:off x="6268692" y="2353484"/>
            <a:ext cx="1408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rlito"/>
                <a:cs typeface="Carlito"/>
              </a:rPr>
              <a:t>Audio/Video</a:t>
            </a:r>
            <a:r>
              <a:rPr sz="1600" spc="-70" dirty="0">
                <a:latin typeface="Carlito"/>
                <a:cs typeface="Carlito"/>
              </a:rPr>
              <a:t> </a:t>
            </a:r>
            <a:r>
              <a:rPr sz="1600" spc="-20" dirty="0">
                <a:latin typeface="Carlito"/>
                <a:cs typeface="Carlito"/>
              </a:rPr>
              <a:t>Call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7505DBAE-DB78-BEFE-CDCF-5529F5227ABE}"/>
              </a:ext>
            </a:extLst>
          </p:cNvPr>
          <p:cNvSpPr txBox="1"/>
          <p:nvPr/>
        </p:nvSpPr>
        <p:spPr>
          <a:xfrm>
            <a:off x="3214595" y="2353484"/>
            <a:ext cx="1318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latin typeface="Carlito"/>
                <a:cs typeface="Carlito"/>
              </a:rPr>
              <a:t>To</a:t>
            </a:r>
            <a:r>
              <a:rPr sz="1600" spc="-2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file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10" dirty="0">
                <a:latin typeface="Carlito"/>
                <a:cs typeface="Carlito"/>
              </a:rPr>
              <a:t>complain</a:t>
            </a:r>
            <a:endParaRPr sz="16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9759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Virtual Police Booth - Modules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42664F8-A8ED-A18F-CF1C-9D6987D0385F}"/>
              </a:ext>
            </a:extLst>
          </p:cNvPr>
          <p:cNvSpPr txBox="1"/>
          <p:nvPr/>
        </p:nvSpPr>
        <p:spPr>
          <a:xfrm>
            <a:off x="2800850" y="1413927"/>
            <a:ext cx="5521327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</a:tabLst>
            </a:pPr>
            <a:r>
              <a:rPr sz="1800" b="1" dirty="0">
                <a:solidFill>
                  <a:schemeClr val="accent5">
                    <a:lumMod val="75000"/>
                  </a:schemeClr>
                </a:solidFill>
                <a:latin typeface="Carlito"/>
                <a:cs typeface="Carlito"/>
              </a:rPr>
              <a:t>Kiosk</a:t>
            </a:r>
            <a:r>
              <a:rPr sz="1800" b="1" spc="-10" dirty="0">
                <a:solidFill>
                  <a:schemeClr val="accent5">
                    <a:lumMod val="75000"/>
                  </a:schemeClr>
                </a:solidFill>
                <a:latin typeface="Carlito"/>
                <a:cs typeface="Carlito"/>
              </a:rPr>
              <a:t> module</a:t>
            </a:r>
            <a:endParaRPr sz="1800" dirty="0">
              <a:solidFill>
                <a:schemeClr val="accent5">
                  <a:lumMod val="75000"/>
                </a:schemeClr>
              </a:solidFill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Multi-</a:t>
            </a:r>
            <a:r>
              <a:rPr sz="1800" dirty="0">
                <a:latin typeface="Carlito"/>
                <a:cs typeface="Carlito"/>
              </a:rPr>
              <a:t>lingual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support.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Audio/Video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conferencing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tools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Complaint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without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an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audio/video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call.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Update</a:t>
            </a:r>
            <a:r>
              <a:rPr sz="1800" spc="-8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documents</a:t>
            </a:r>
            <a:r>
              <a:rPr sz="1800" spc="-7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through</a:t>
            </a:r>
            <a:r>
              <a:rPr sz="1800" spc="-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KIOSK.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Printing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6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complaint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copy</a:t>
            </a:r>
            <a:r>
              <a:rPr sz="1800" spc="-5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through</a:t>
            </a:r>
            <a:r>
              <a:rPr sz="1800" spc="-6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KIOSK.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E0662556-5A5D-F461-C61F-AC623C30FC3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7313" y="3436254"/>
            <a:ext cx="2893188" cy="3021695"/>
          </a:xfrm>
          <a:prstGeom prst="rect">
            <a:avLst/>
          </a:prstGeom>
        </p:spPr>
      </p:pic>
      <p:pic>
        <p:nvPicPr>
          <p:cNvPr id="5" name="object 6">
            <a:extLst>
              <a:ext uri="{FF2B5EF4-FFF2-40B4-BE49-F238E27FC236}">
                <a16:creationId xmlns:a16="http://schemas.microsoft.com/office/drawing/2014/main" id="{B8097AF4-5531-2399-CEFF-4A2BEFEEF03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8991" y="3429000"/>
            <a:ext cx="2852517" cy="2972562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1DA82A1E-2393-A4B9-0BEC-CC9C2B347DAF}"/>
              </a:ext>
            </a:extLst>
          </p:cNvPr>
          <p:cNvSpPr txBox="1"/>
          <p:nvPr/>
        </p:nvSpPr>
        <p:spPr>
          <a:xfrm>
            <a:off x="2103318" y="6342075"/>
            <a:ext cx="1912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Virtual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Police</a:t>
            </a:r>
            <a:r>
              <a:rPr sz="1800" b="1" spc="-45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Booth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7336C59-6C1B-2E91-1B55-F085BAF23419}"/>
              </a:ext>
            </a:extLst>
          </p:cNvPr>
          <p:cNvSpPr txBox="1"/>
          <p:nvPr/>
        </p:nvSpPr>
        <p:spPr>
          <a:xfrm>
            <a:off x="6527537" y="6428028"/>
            <a:ext cx="28041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KIO</a:t>
            </a:r>
            <a:r>
              <a:rPr lang="en-US" sz="1800" b="1" dirty="0">
                <a:latin typeface="Carlito"/>
                <a:cs typeface="Carlito"/>
              </a:rPr>
              <a:t>S</a:t>
            </a:r>
            <a:r>
              <a:rPr sz="1800" b="1" dirty="0">
                <a:latin typeface="Carlito"/>
                <a:cs typeface="Carlito"/>
              </a:rPr>
              <a:t>K</a:t>
            </a:r>
            <a:r>
              <a:rPr sz="1800" b="1" spc="-3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at</a:t>
            </a:r>
            <a:r>
              <a:rPr sz="1800" b="1" spc="-3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Virtual</a:t>
            </a:r>
            <a:r>
              <a:rPr sz="1800" b="1" spc="-55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Police</a:t>
            </a:r>
            <a:r>
              <a:rPr sz="1800" b="1" spc="-65" dirty="0">
                <a:latin typeface="Carlito"/>
                <a:cs typeface="Carlito"/>
              </a:rPr>
              <a:t> </a:t>
            </a:r>
            <a:r>
              <a:rPr sz="1800" b="1" spc="-10" dirty="0">
                <a:latin typeface="Carlito"/>
                <a:cs typeface="Carlito"/>
              </a:rPr>
              <a:t>Booth</a:t>
            </a:r>
            <a:endParaRPr sz="1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8701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Virtual Police Booth - Modules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0223A770-B13A-431D-DBD9-12CAE7D7AFA3}"/>
              </a:ext>
            </a:extLst>
          </p:cNvPr>
          <p:cNvSpPr txBox="1"/>
          <p:nvPr/>
        </p:nvSpPr>
        <p:spPr>
          <a:xfrm>
            <a:off x="3446710" y="1459448"/>
            <a:ext cx="44138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54965" algn="l"/>
              </a:tabLst>
            </a:pPr>
            <a:r>
              <a:rPr sz="1800" b="1" dirty="0">
                <a:solidFill>
                  <a:srgbClr val="C55A11"/>
                </a:solidFill>
                <a:latin typeface="Carlito"/>
                <a:cs typeface="Carlito"/>
              </a:rPr>
              <a:t>The</a:t>
            </a:r>
            <a:r>
              <a:rPr sz="1800" b="1" spc="-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1800" b="1" dirty="0">
                <a:solidFill>
                  <a:srgbClr val="C55A11"/>
                </a:solidFill>
                <a:latin typeface="Carlito"/>
                <a:cs typeface="Carlito"/>
              </a:rPr>
              <a:t>Control</a:t>
            </a:r>
            <a:r>
              <a:rPr sz="1800" b="1" spc="-55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1800" b="1" spc="-20" dirty="0">
                <a:solidFill>
                  <a:srgbClr val="C55A11"/>
                </a:solidFill>
                <a:latin typeface="Carlito"/>
                <a:cs typeface="Carlito"/>
              </a:rPr>
              <a:t>Room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Main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engine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rooms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police</a:t>
            </a:r>
            <a:r>
              <a:rPr sz="1800" spc="-10" dirty="0">
                <a:latin typeface="Carlito"/>
                <a:cs typeface="Carlito"/>
              </a:rPr>
              <a:t> force.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Direct</a:t>
            </a:r>
            <a:r>
              <a:rPr sz="1800" spc="-4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communication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5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KIOSK.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Audio/Video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communication </a:t>
            </a:r>
            <a:r>
              <a:rPr sz="1800" dirty="0">
                <a:latin typeface="Carlito"/>
                <a:cs typeface="Carlito"/>
              </a:rPr>
              <a:t>with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applicant.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5F22A6E5-7F9F-D566-53DD-D256C74C2136}"/>
              </a:ext>
            </a:extLst>
          </p:cNvPr>
          <p:cNvSpPr txBox="1"/>
          <p:nvPr/>
        </p:nvSpPr>
        <p:spPr>
          <a:xfrm>
            <a:off x="4697978" y="6355289"/>
            <a:ext cx="2272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rlito"/>
                <a:cs typeface="Carlito"/>
              </a:rPr>
              <a:t>Officer</a:t>
            </a:r>
            <a:r>
              <a:rPr sz="1800" b="1" spc="-5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at</a:t>
            </a:r>
            <a:r>
              <a:rPr sz="1800" b="1" spc="-40" dirty="0">
                <a:latin typeface="Carlito"/>
                <a:cs typeface="Carlito"/>
              </a:rPr>
              <a:t> </a:t>
            </a:r>
            <a:r>
              <a:rPr sz="1800" b="1" dirty="0">
                <a:latin typeface="Carlito"/>
                <a:cs typeface="Carlito"/>
              </a:rPr>
              <a:t>Control</a:t>
            </a:r>
            <a:r>
              <a:rPr sz="1800" b="1" spc="-60" dirty="0">
                <a:latin typeface="Carlito"/>
                <a:cs typeface="Carlito"/>
              </a:rPr>
              <a:t> </a:t>
            </a:r>
            <a:r>
              <a:rPr sz="1800" b="1" spc="-20" dirty="0">
                <a:latin typeface="Carlito"/>
                <a:cs typeface="Carlito"/>
              </a:rPr>
              <a:t>Room</a:t>
            </a:r>
            <a:endParaRPr sz="1800" dirty="0">
              <a:latin typeface="Carlito"/>
              <a:cs typeface="Carlito"/>
            </a:endParaRPr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448E548E-E2B1-4878-20A3-6135DECF82B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58052" y="2941597"/>
            <a:ext cx="5151882" cy="33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0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Virtual Police Booth - Modules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grpSp>
        <p:nvGrpSpPr>
          <p:cNvPr id="3" name="object 2">
            <a:extLst>
              <a:ext uri="{FF2B5EF4-FFF2-40B4-BE49-F238E27FC236}">
                <a16:creationId xmlns:a16="http://schemas.microsoft.com/office/drawing/2014/main" id="{3764F5EB-49A8-C371-D32F-9A28695B07CA}"/>
              </a:ext>
            </a:extLst>
          </p:cNvPr>
          <p:cNvGrpSpPr/>
          <p:nvPr/>
        </p:nvGrpSpPr>
        <p:grpSpPr>
          <a:xfrm>
            <a:off x="967156" y="3806487"/>
            <a:ext cx="9978390" cy="2669540"/>
            <a:chOff x="0" y="3947159"/>
            <a:chExt cx="9978390" cy="2669540"/>
          </a:xfrm>
        </p:grpSpPr>
        <p:pic>
          <p:nvPicPr>
            <p:cNvPr id="4" name="object 3">
              <a:extLst>
                <a:ext uri="{FF2B5EF4-FFF2-40B4-BE49-F238E27FC236}">
                  <a16:creationId xmlns:a16="http://schemas.microsoft.com/office/drawing/2014/main" id="{DC8271B9-4750-AD9D-1798-7B80A97FE89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80004" y="3963923"/>
              <a:ext cx="6898385" cy="2637282"/>
            </a:xfrm>
            <a:prstGeom prst="rect">
              <a:avLst/>
            </a:prstGeom>
          </p:spPr>
        </p:pic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4B389D41-543C-7CE4-F67D-9DCE3597E19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947159"/>
              <a:ext cx="3929634" cy="2669286"/>
            </a:xfrm>
            <a:prstGeom prst="rect">
              <a:avLst/>
            </a:prstGeom>
          </p:spPr>
        </p:pic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67307477-4B15-0746-6467-3DE84BC6965A}"/>
              </a:ext>
            </a:extLst>
          </p:cNvPr>
          <p:cNvSpPr txBox="1"/>
          <p:nvPr/>
        </p:nvSpPr>
        <p:spPr>
          <a:xfrm>
            <a:off x="3529811" y="1490370"/>
            <a:ext cx="442087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54965" algn="l"/>
              </a:tabLst>
            </a:pPr>
            <a:r>
              <a:rPr sz="1800" b="1" dirty="0">
                <a:solidFill>
                  <a:srgbClr val="C55A11"/>
                </a:solidFill>
                <a:latin typeface="Carlito"/>
                <a:cs typeface="Carlito"/>
              </a:rPr>
              <a:t>Admin/Mis</a:t>
            </a:r>
            <a:r>
              <a:rPr sz="1800" b="1" spc="-40" dirty="0">
                <a:solidFill>
                  <a:srgbClr val="C55A11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C55A11"/>
                </a:solidFill>
                <a:latin typeface="Carlito"/>
                <a:cs typeface="Carlito"/>
              </a:rPr>
              <a:t>Console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spcBef>
                <a:spcPts val="2160"/>
              </a:spcBef>
              <a:buFont typeface="Arial"/>
              <a:buChar char="•"/>
              <a:tabLst>
                <a:tab pos="299085" algn="l"/>
              </a:tabLst>
            </a:pPr>
            <a:r>
              <a:rPr sz="1800" spc="-80" dirty="0">
                <a:latin typeface="Carlito"/>
                <a:cs typeface="Carlito"/>
              </a:rPr>
              <a:t>To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view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list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registered</a:t>
            </a:r>
            <a:r>
              <a:rPr sz="1800" spc="-1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complaints.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rlito"/>
                <a:cs typeface="Carlito"/>
              </a:rPr>
              <a:t>Availability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all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documents.</a:t>
            </a:r>
            <a:endParaRPr sz="1800" dirty="0">
              <a:latin typeface="Carlito"/>
              <a:cs typeface="Carlito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spc="-10" dirty="0">
                <a:latin typeface="Carlito"/>
                <a:cs typeface="Carlito"/>
              </a:rPr>
              <a:t>Availability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3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real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time</a:t>
            </a:r>
            <a:r>
              <a:rPr sz="1800" spc="-2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status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of</a:t>
            </a:r>
            <a:r>
              <a:rPr sz="1800" spc="-4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complaints.</a:t>
            </a:r>
            <a:endParaRPr sz="1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96451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353150" y="280224"/>
            <a:ext cx="8916110" cy="8996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solidFill>
                  <a:schemeClr val="accent5">
                    <a:lumMod val="75000"/>
                  </a:schemeClr>
                </a:solidFill>
              </a:rPr>
              <a:t>Virtual Police Booth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3827" y="990113"/>
            <a:ext cx="1932156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99380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595018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790656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986294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181932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377570" y="990113"/>
            <a:ext cx="152241" cy="1052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73208" y="990113"/>
            <a:ext cx="152241" cy="1052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475D4457-AC10-5E2F-AD8E-6D919CD0A26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2185" y="1179889"/>
            <a:ext cx="3768791" cy="2432751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6E34D417-F1EA-2A03-D6A2-0EA56EACD50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6108" y="3843807"/>
            <a:ext cx="3296110" cy="2572172"/>
          </a:xfrm>
          <a:prstGeom prst="rect">
            <a:avLst/>
          </a:prstGeom>
        </p:spPr>
      </p:pic>
      <p:pic>
        <p:nvPicPr>
          <p:cNvPr id="8" name="object 6">
            <a:extLst>
              <a:ext uri="{FF2B5EF4-FFF2-40B4-BE49-F238E27FC236}">
                <a16:creationId xmlns:a16="http://schemas.microsoft.com/office/drawing/2014/main" id="{B9F85956-8F32-6C56-A5BE-1164F279E2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6635" y="3855462"/>
            <a:ext cx="3296110" cy="2636718"/>
          </a:xfrm>
          <a:prstGeom prst="rect">
            <a:avLst/>
          </a:prstGeom>
        </p:spPr>
      </p:pic>
      <p:pic>
        <p:nvPicPr>
          <p:cNvPr id="9" name="object 7">
            <a:extLst>
              <a:ext uri="{FF2B5EF4-FFF2-40B4-BE49-F238E27FC236}">
                <a16:creationId xmlns:a16="http://schemas.microsoft.com/office/drawing/2014/main" id="{6B290022-C3E4-EF1E-BEB5-1ED358DCF92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5402" y="3843807"/>
            <a:ext cx="3297799" cy="2572172"/>
          </a:xfrm>
          <a:prstGeom prst="rect">
            <a:avLst/>
          </a:prstGeom>
        </p:spPr>
      </p:pic>
      <p:pic>
        <p:nvPicPr>
          <p:cNvPr id="10" name="object 8">
            <a:extLst>
              <a:ext uri="{FF2B5EF4-FFF2-40B4-BE49-F238E27FC236}">
                <a16:creationId xmlns:a16="http://schemas.microsoft.com/office/drawing/2014/main" id="{C57A9565-B1A1-768E-EDFE-6DBA92947A8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51558" y="1179889"/>
            <a:ext cx="3903844" cy="24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7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2759</TotalTime>
  <Words>348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Carlito</vt:lpstr>
      <vt:lpstr>Livvic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Puneet Bhambri</cp:lastModifiedBy>
  <cp:revision>484</cp:revision>
  <dcterms:created xsi:type="dcterms:W3CDTF">2018-05-03T04:06:02Z</dcterms:created>
  <dcterms:modified xsi:type="dcterms:W3CDTF">2024-01-10T11:08:40Z</dcterms:modified>
</cp:coreProperties>
</file>